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5119350" cy="21383625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55640" y="853200"/>
            <a:ext cx="13606920" cy="3570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755640" y="5003640"/>
            <a:ext cx="13606920" cy="59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755640" y="11481480"/>
            <a:ext cx="13606920" cy="59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55640" y="853200"/>
            <a:ext cx="13606920" cy="3570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755640" y="5003640"/>
            <a:ext cx="6639840" cy="59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7727760" y="5003640"/>
            <a:ext cx="6639840" cy="59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755640" y="11481480"/>
            <a:ext cx="6639840" cy="59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7727760" y="11481480"/>
            <a:ext cx="6639840" cy="59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755640" y="853200"/>
            <a:ext cx="13606920" cy="3570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755640" y="5003640"/>
            <a:ext cx="4381200" cy="59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356440" y="5003640"/>
            <a:ext cx="4381200" cy="59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9956880" y="5003640"/>
            <a:ext cx="4381200" cy="59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755640" y="11481480"/>
            <a:ext cx="4381200" cy="59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5356440" y="11481480"/>
            <a:ext cx="4381200" cy="59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9956880" y="11481480"/>
            <a:ext cx="4381200" cy="59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755640" y="853200"/>
            <a:ext cx="13606920" cy="3570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755640" y="5003640"/>
            <a:ext cx="13606920" cy="12402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755640" y="853200"/>
            <a:ext cx="13606920" cy="3570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755640" y="5003640"/>
            <a:ext cx="13606920" cy="1240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55640" y="853200"/>
            <a:ext cx="13606920" cy="3570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755640" y="5003640"/>
            <a:ext cx="6639840" cy="1240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7727760" y="5003640"/>
            <a:ext cx="6639840" cy="1240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55640" y="853200"/>
            <a:ext cx="13606920" cy="3570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755640" y="853200"/>
            <a:ext cx="13606920" cy="16552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755640" y="853200"/>
            <a:ext cx="13606920" cy="3570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755640" y="5003640"/>
            <a:ext cx="6639840" cy="59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7727760" y="5003640"/>
            <a:ext cx="6639840" cy="1240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755640" y="11481480"/>
            <a:ext cx="6639840" cy="59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55640" y="853200"/>
            <a:ext cx="13606920" cy="3570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755640" y="5003640"/>
            <a:ext cx="6639840" cy="1240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7727760" y="5003640"/>
            <a:ext cx="6639840" cy="59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7727760" y="11481480"/>
            <a:ext cx="6639840" cy="59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755640" y="853200"/>
            <a:ext cx="13606920" cy="3570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755640" y="5003640"/>
            <a:ext cx="6639840" cy="59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7727760" y="5003640"/>
            <a:ext cx="6639840" cy="59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755640" y="11481480"/>
            <a:ext cx="13606920" cy="591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755640" y="853200"/>
            <a:ext cx="13606920" cy="3570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755640" y="5003640"/>
            <a:ext cx="13606920" cy="1240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1336320" y="6101640"/>
            <a:ext cx="12542400" cy="1663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50000"/>
              </a:lnSpc>
            </a:pPr>
            <a:r>
              <a:rPr b="1" lang="pt-BR" sz="1300" spc="-1" strike="noStrike">
                <a:solidFill>
                  <a:srgbClr val="000000"/>
                </a:solidFill>
                <a:latin typeface="Arial"/>
                <a:ea typeface="DejaVu Sans"/>
              </a:rPr>
              <a:t>SOBRENOME, NOME DO AUTOR.(Estudante de IC), SOBRENOME, NOME DO AUTOR.(Orientador), Arial Negrito, 13 pts, centralizado</a:t>
            </a:r>
            <a:endParaRPr b="0" lang="pt-BR" sz="1300" spc="-1" strike="noStrike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1" lang="pt-BR" sz="1300" spc="-1" strike="noStrike">
                <a:solidFill>
                  <a:srgbClr val="000000"/>
                </a:solidFill>
                <a:latin typeface="Arial"/>
                <a:ea typeface="DejaVu Sans"/>
              </a:rPr>
              <a:t>INSTITUIÇÃO/CAMPUS DE ORIGEM, Arial Regular, 13 pts, CAIXA ALTA, centralizado</a:t>
            </a:r>
            <a:endParaRPr b="0" lang="pt-BR" sz="1300" spc="-1" strike="noStrike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1" lang="pt-BR" sz="1300" spc="-1" strike="noStrike">
                <a:solidFill>
                  <a:srgbClr val="000000"/>
                </a:solidFill>
                <a:latin typeface="Arial"/>
                <a:ea typeface="DejaVu Sans"/>
              </a:rPr>
              <a:t>CURSO DE ORIGEM, Arial Regular, 13 pts, CAIXA ALTA, centralizado</a:t>
            </a:r>
            <a:endParaRPr b="0" lang="pt-BR" sz="1300" spc="-1" strike="noStrike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1" lang="pt-BR" sz="1300" spc="-1" strike="noStrike">
                <a:solidFill>
                  <a:srgbClr val="000000"/>
                </a:solidFill>
                <a:latin typeface="Arial"/>
                <a:ea typeface="DejaVu Sans"/>
              </a:rPr>
              <a:t>E-mail de contato (bolsista)</a:t>
            </a:r>
            <a:endParaRPr b="0" lang="pt-BR" sz="1300" spc="-1" strike="noStrike"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9537840" y="12018600"/>
            <a:ext cx="2996280" cy="2251080"/>
          </a:xfrm>
          <a:prstGeom prst="flowChartExtract">
            <a:avLst/>
          </a:prstGeom>
          <a:solidFill>
            <a:srgbClr val="004a4a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CustomShape 3"/>
          <p:cNvSpPr/>
          <p:nvPr/>
        </p:nvSpPr>
        <p:spPr>
          <a:xfrm>
            <a:off x="9966240" y="12018600"/>
            <a:ext cx="2128680" cy="1595160"/>
          </a:xfrm>
          <a:prstGeom prst="flowChartExtract">
            <a:avLst/>
          </a:prstGeom>
          <a:solidFill>
            <a:srgbClr val="006b6b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CustomShape 4"/>
          <p:cNvSpPr/>
          <p:nvPr/>
        </p:nvSpPr>
        <p:spPr>
          <a:xfrm>
            <a:off x="10328400" y="12018600"/>
            <a:ext cx="1411920" cy="1060920"/>
          </a:xfrm>
          <a:prstGeom prst="flowChartExtract">
            <a:avLst/>
          </a:prstGeom>
          <a:solidFill>
            <a:srgbClr val="198a8a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CustomShape 5"/>
          <p:cNvSpPr/>
          <p:nvPr/>
        </p:nvSpPr>
        <p:spPr>
          <a:xfrm>
            <a:off x="8001720" y="14482800"/>
            <a:ext cx="6007320" cy="88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50000"/>
              </a:lnSpc>
            </a:pPr>
            <a:r>
              <a:rPr b="1" lang="pt-BR" sz="800" spc="-1" strike="noStrike">
                <a:solidFill>
                  <a:srgbClr val="000000"/>
                </a:solidFill>
                <a:latin typeface="Arial"/>
                <a:ea typeface="DejaVu Sans"/>
              </a:rPr>
              <a:t>Figura 1: Título da Figura, Arial Negrito, 8 pts ,alinhamento centralizado</a:t>
            </a:r>
            <a:endParaRPr b="0" lang="pt-BR" sz="800" spc="-1" strike="noStrike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0" lang="pt-BR" sz="800" spc="-1" strike="noStrike">
                <a:solidFill>
                  <a:srgbClr val="000000"/>
                </a:solidFill>
                <a:latin typeface="Arial"/>
                <a:ea typeface="DejaVu Sans"/>
              </a:rPr>
              <a:t>Fonte: Arial Regular, 8 pts ,alinhamento centralizado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3" name="TextShape 6"/>
          <p:cNvSpPr txBox="1"/>
          <p:nvPr/>
        </p:nvSpPr>
        <p:spPr>
          <a:xfrm>
            <a:off x="1368000" y="4759920"/>
            <a:ext cx="12168000" cy="1449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1" lang="pt-BR" sz="2400" spc="-1" strike="noStrike">
                <a:latin typeface="Arial"/>
              </a:rPr>
              <a:t>TÍTULO DO PÔSTER AQUI COM FONTE ARIAL NEGRITO, </a:t>
            </a:r>
            <a:endParaRPr b="0" lang="pt-BR" sz="2400" spc="-1" strike="noStrike">
              <a:latin typeface="Arial"/>
            </a:endParaRPr>
          </a:p>
          <a:p>
            <a:pPr algn="ctr"/>
            <a:r>
              <a:rPr b="1" lang="pt-BR" sz="2400" spc="-1" strike="noStrike">
                <a:latin typeface="Arial"/>
              </a:rPr>
              <a:t>24 PTS, CENTRALIZADO, MAIÚSCULAS E ENTRELINHA 1cm, </a:t>
            </a:r>
            <a:endParaRPr b="0" lang="pt-BR" sz="2400" spc="-1" strike="noStrike">
              <a:latin typeface="Arial"/>
            </a:endParaRPr>
          </a:p>
          <a:p>
            <a:pPr algn="ctr"/>
            <a:r>
              <a:rPr b="1" lang="pt-BR" sz="2400" spc="-1" strike="noStrike">
                <a:latin typeface="Arial"/>
              </a:rPr>
              <a:t>PODENDO TER ATÉ 3 LINHAS DE TEXTO</a:t>
            </a:r>
            <a:endParaRPr b="0" lang="pt-BR" sz="2400" spc="-1" strike="noStrike">
              <a:latin typeface="Arial"/>
            </a:endParaRPr>
          </a:p>
        </p:txBody>
      </p:sp>
      <p:sp>
        <p:nvSpPr>
          <p:cNvPr id="44" name="TextShape 7"/>
          <p:cNvSpPr txBox="1"/>
          <p:nvPr/>
        </p:nvSpPr>
        <p:spPr>
          <a:xfrm>
            <a:off x="1224000" y="8405640"/>
            <a:ext cx="5976000" cy="1170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>
              <a:lnSpc>
                <a:spcPts val="1417"/>
              </a:lnSpc>
            </a:pPr>
            <a:r>
              <a:rPr b="0" lang="pt-BR" sz="1200" spc="-1" strike="noStrike">
                <a:latin typeface="Arial"/>
              </a:rPr>
              <a:t>Texto com alinhamento justificado, em Arial Regular, 12 pontos, entrelinha 0,5 e composto em duas colunas. Texto com alinhamento justificado, em Arial Regular, 12 pontos, entrelinha 0,5 e composto em duas colunas. Texto com alinhamento justificado, em Arial Regular, 12 pontos, entrelinha 0,5 e composto em duas colunas. Texto com alinhamento justificado, em Arial Regular, 12 pontos, entrelinha 0,5 e composto em duas colunas.</a:t>
            </a:r>
            <a:endParaRPr b="0" lang="pt-BR" sz="1200" spc="-1" strike="noStrike">
              <a:latin typeface="Arial"/>
            </a:endParaRPr>
          </a:p>
        </p:txBody>
      </p:sp>
      <p:sp>
        <p:nvSpPr>
          <p:cNvPr id="45" name="TextShape 8"/>
          <p:cNvSpPr txBox="1"/>
          <p:nvPr/>
        </p:nvSpPr>
        <p:spPr>
          <a:xfrm>
            <a:off x="1224000" y="15832440"/>
            <a:ext cx="5976000" cy="1170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>
              <a:lnSpc>
                <a:spcPts val="1417"/>
              </a:lnSpc>
            </a:pPr>
            <a:r>
              <a:rPr b="0" lang="pt-BR" sz="1200" spc="-1" strike="noStrike">
                <a:latin typeface="Arial"/>
              </a:rPr>
              <a:t>Texto com alinhamento justificado, em Arial Regular, 12 pontos, entrelinha 0,5 e composto em duas colunas. Texto com alinhamento justificado, em Arial Regular, 12 pontos, entrelinha 0,5 e composto em duas colunas. Texto com alinhamento justificado, em Arial Regular, 12 pontos, entrelinha 0,5 e composto em duas colunas. Texto com alinhamento justificado, em Arial Regular, 12 pontos, entrelinha 0,5 e composto em duas colunas.</a:t>
            </a:r>
            <a:endParaRPr b="0" lang="pt-BR" sz="1200" spc="-1" strike="noStrike">
              <a:latin typeface="Arial"/>
            </a:endParaRPr>
          </a:p>
        </p:txBody>
      </p:sp>
      <p:sp>
        <p:nvSpPr>
          <p:cNvPr id="46" name="TextShape 9"/>
          <p:cNvSpPr txBox="1"/>
          <p:nvPr/>
        </p:nvSpPr>
        <p:spPr>
          <a:xfrm>
            <a:off x="1224000" y="12221640"/>
            <a:ext cx="5976000" cy="1170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>
              <a:lnSpc>
                <a:spcPts val="1417"/>
              </a:lnSpc>
            </a:pPr>
            <a:r>
              <a:rPr b="0" lang="pt-BR" sz="1200" spc="-1" strike="noStrike">
                <a:latin typeface="Arial"/>
              </a:rPr>
              <a:t>Texto com alinhamento justificado, em Arial Regular, 12 pontos, entrelinha 0,5 e composto em duas colunas. Texto com alinhamento justificado, em Arial Regular, 12 pontos, entrelinha 0,5 e composto em duas colunas. Texto com alinhamento justificado, em Arial Regular, 12 pontos, entrelinha 0,5 e composto em duas colunas. Texto com alinhamento justificado, em Arial Regular, 12 pontos, entrelinha 0,5 e composto em duas colunas.</a:t>
            </a:r>
            <a:endParaRPr b="0" lang="pt-BR" sz="1200" spc="-1" strike="noStrike">
              <a:latin typeface="Arial"/>
            </a:endParaRPr>
          </a:p>
        </p:txBody>
      </p:sp>
      <p:sp>
        <p:nvSpPr>
          <p:cNvPr id="47" name="TextShape 10"/>
          <p:cNvSpPr txBox="1"/>
          <p:nvPr/>
        </p:nvSpPr>
        <p:spPr>
          <a:xfrm>
            <a:off x="8064000" y="8388000"/>
            <a:ext cx="5976000" cy="1170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>
              <a:lnSpc>
                <a:spcPts val="1417"/>
              </a:lnSpc>
            </a:pPr>
            <a:r>
              <a:rPr b="0" lang="pt-BR" sz="1200" spc="-1" strike="noStrike">
                <a:latin typeface="Arial"/>
              </a:rPr>
              <a:t>Texto com alinhamento justificado, em Arial Regular, 12 pontos, entrelinha 0,5 e composto em duas colunas. Texto com alinhamento justificado, em Arial Regular, 12 pontos, entrelinha 0,5 e composto em duas colunas. Texto com alinhamento justificado, em Arial Regular, 12 pontos, entrelinha 0,5 e composto em duas colunas. Texto com alinhamento justificado, em Arial Regular, 12 pontos, entrelinha 0,5 e composto em duas colunas.</a:t>
            </a:r>
            <a:endParaRPr b="0" lang="pt-BR" sz="1200" spc="-1" strike="noStrike">
              <a:latin typeface="Arial"/>
            </a:endParaRPr>
          </a:p>
        </p:txBody>
      </p:sp>
      <p:sp>
        <p:nvSpPr>
          <p:cNvPr id="48" name="TextShape 11"/>
          <p:cNvSpPr txBox="1"/>
          <p:nvPr/>
        </p:nvSpPr>
        <p:spPr>
          <a:xfrm>
            <a:off x="8064000" y="16253640"/>
            <a:ext cx="5976000" cy="450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>
              <a:lnSpc>
                <a:spcPts val="1417"/>
              </a:lnSpc>
            </a:pPr>
            <a:r>
              <a:rPr b="0" lang="pt-BR" sz="1200" spc="-1" strike="noStrike">
                <a:latin typeface="Arial"/>
              </a:rPr>
              <a:t>Texto com alinhamento justificado, em Arial Regular, 12 pontos, entrelinha 0,5 e composto em duas colunas. </a:t>
            </a:r>
            <a:endParaRPr b="0" lang="pt-BR" sz="1200" spc="-1" strike="noStrike">
              <a:latin typeface="Arial"/>
            </a:endParaRPr>
          </a:p>
        </p:txBody>
      </p:sp>
      <p:sp>
        <p:nvSpPr>
          <p:cNvPr id="49" name="TextShape 12"/>
          <p:cNvSpPr txBox="1"/>
          <p:nvPr/>
        </p:nvSpPr>
        <p:spPr>
          <a:xfrm>
            <a:off x="8064000" y="17801640"/>
            <a:ext cx="5976000" cy="450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>
              <a:lnSpc>
                <a:spcPts val="1417"/>
              </a:lnSpc>
            </a:pPr>
            <a:r>
              <a:rPr b="0" lang="pt-BR" sz="1200" spc="-1" strike="noStrike">
                <a:latin typeface="Arial"/>
              </a:rPr>
              <a:t>Texto com alinhamento justificado, em Arial Regular, 12 pontos, entrelinha 0,5 e composto em duas colunas. </a:t>
            </a:r>
            <a:endParaRPr b="0" lang="pt-BR" sz="1200" spc="-1" strike="noStrike">
              <a:latin typeface="Arial"/>
            </a:endParaRPr>
          </a:p>
        </p:txBody>
      </p:sp>
      <p:sp>
        <p:nvSpPr>
          <p:cNvPr id="50" name="TextShape 13"/>
          <p:cNvSpPr txBox="1"/>
          <p:nvPr/>
        </p:nvSpPr>
        <p:spPr>
          <a:xfrm>
            <a:off x="1228320" y="7846200"/>
            <a:ext cx="5791680" cy="541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pt-BR" sz="1600" spc="-1" strike="noStrike">
                <a:latin typeface="Arial"/>
              </a:rPr>
              <a:t>INTRODUÇÃO, ARIAL NEGRITO, 16 PTS</a:t>
            </a:r>
            <a:endParaRPr b="1" lang="pt-BR" sz="1600" spc="-1" strike="noStrike">
              <a:latin typeface="Arial"/>
            </a:endParaRPr>
          </a:p>
        </p:txBody>
      </p:sp>
      <p:sp>
        <p:nvSpPr>
          <p:cNvPr id="51" name="TextShape 14"/>
          <p:cNvSpPr txBox="1"/>
          <p:nvPr/>
        </p:nvSpPr>
        <p:spPr>
          <a:xfrm>
            <a:off x="1213560" y="11734200"/>
            <a:ext cx="5791680" cy="541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pt-BR" sz="1600" spc="-1" strike="noStrike">
                <a:latin typeface="Arial"/>
              </a:rPr>
              <a:t>OBJETIVOS, ARIAL NEGRITO, 16 PTS</a:t>
            </a:r>
            <a:endParaRPr b="1" lang="pt-BR" sz="1600" spc="-1" strike="noStrike">
              <a:latin typeface="Arial"/>
            </a:endParaRPr>
          </a:p>
        </p:txBody>
      </p:sp>
      <p:sp>
        <p:nvSpPr>
          <p:cNvPr id="52" name="TextShape 15"/>
          <p:cNvSpPr txBox="1"/>
          <p:nvPr/>
        </p:nvSpPr>
        <p:spPr>
          <a:xfrm>
            <a:off x="1224000" y="15290640"/>
            <a:ext cx="5791680" cy="541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pt-BR" sz="1600" spc="-1" strike="noStrike">
                <a:latin typeface="Arial"/>
              </a:rPr>
              <a:t>METODOLOGIA, ARIAL NEGRITO, 16 PTS</a:t>
            </a:r>
            <a:endParaRPr b="1" lang="pt-BR" sz="1600" spc="-1" strike="noStrike">
              <a:latin typeface="Arial"/>
            </a:endParaRPr>
          </a:p>
        </p:txBody>
      </p:sp>
      <p:sp>
        <p:nvSpPr>
          <p:cNvPr id="53" name="TextShape 16"/>
          <p:cNvSpPr txBox="1"/>
          <p:nvPr/>
        </p:nvSpPr>
        <p:spPr>
          <a:xfrm>
            <a:off x="8068320" y="7884000"/>
            <a:ext cx="5791680" cy="541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pt-BR" sz="1600" spc="-1" strike="noStrike">
                <a:latin typeface="Arial"/>
              </a:rPr>
              <a:t>RESULTADOS E DISCUSSÃO, ARIAL NEGRITO, 16 PTS</a:t>
            </a:r>
            <a:endParaRPr b="1" lang="pt-BR" sz="1600" spc="-1" strike="noStrike">
              <a:latin typeface="Arial"/>
            </a:endParaRPr>
          </a:p>
        </p:txBody>
      </p:sp>
      <p:sp>
        <p:nvSpPr>
          <p:cNvPr id="54" name="TextShape 17"/>
          <p:cNvSpPr txBox="1"/>
          <p:nvPr/>
        </p:nvSpPr>
        <p:spPr>
          <a:xfrm>
            <a:off x="8208000" y="11016000"/>
            <a:ext cx="5791680" cy="541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pt-BR" sz="1600" spc="-1" strike="noStrike">
                <a:latin typeface="Arial"/>
              </a:rPr>
              <a:t>FIGURAS E TABELAS, ARIAL NEGRITO, 16 PTS</a:t>
            </a:r>
            <a:endParaRPr b="1" lang="pt-BR" sz="1600" spc="-1" strike="noStrike">
              <a:latin typeface="Arial"/>
            </a:endParaRPr>
          </a:p>
        </p:txBody>
      </p:sp>
      <p:sp>
        <p:nvSpPr>
          <p:cNvPr id="55" name="TextShape 18"/>
          <p:cNvSpPr txBox="1"/>
          <p:nvPr/>
        </p:nvSpPr>
        <p:spPr>
          <a:xfrm>
            <a:off x="8064000" y="15768000"/>
            <a:ext cx="5791680" cy="541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pt-BR" sz="1600" spc="-1" strike="noStrike">
                <a:latin typeface="Arial"/>
              </a:rPr>
              <a:t>REFERÊNCIAS, ARIAL NEGRITO, 16 PTS</a:t>
            </a:r>
            <a:endParaRPr b="1" lang="pt-BR" sz="1600" spc="-1" strike="noStrike">
              <a:latin typeface="Arial"/>
            </a:endParaRPr>
          </a:p>
        </p:txBody>
      </p:sp>
      <p:sp>
        <p:nvSpPr>
          <p:cNvPr id="56" name="TextShape 19"/>
          <p:cNvSpPr txBox="1"/>
          <p:nvPr/>
        </p:nvSpPr>
        <p:spPr>
          <a:xfrm>
            <a:off x="8064000" y="17280000"/>
            <a:ext cx="5791680" cy="541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pt-BR" sz="1600" spc="-1" strike="noStrike">
                <a:latin typeface="Arial"/>
              </a:rPr>
              <a:t>AGRADECIMENTOS E FINANCIAMENTOS</a:t>
            </a:r>
            <a:endParaRPr b="1" lang="pt-BR" sz="16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Application>LibreOffice/6.0.3.2$Windows_X86_64 LibreOffice_project/8f48d515416608e3a835360314dac7e47fd0b821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2015-07-16T11:39:35Z</dcterms:created>
  <dc:creator/>
  <dc:description/>
  <dc:language>pt-BR</dc:language>
  <cp:lastModifiedBy/>
  <cp:lastPrinted>2012-07-17T18:16:34Z</cp:lastPrinted>
  <dcterms:modified xsi:type="dcterms:W3CDTF">2018-05-10T09:35:14Z</dcterms:modified>
  <cp:revision>30</cp:revision>
  <dc:subject/>
  <dc:title>Slide sem título </dc:title>
</cp:coreProperties>
</file>